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71A332"/>
    <a:srgbClr val="BD3913"/>
    <a:srgbClr val="FEE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982"/>
    <p:restoredTop sz="99661" autoAdjust="0"/>
  </p:normalViewPr>
  <p:slideViewPr>
    <p:cSldViewPr snapToGrid="0" snapToObjects="1">
      <p:cViewPr varScale="1">
        <p:scale>
          <a:sx n="93" d="100"/>
          <a:sy n="93" d="100"/>
        </p:scale>
        <p:origin x="1880" y="240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7AA15-0D59-6F40-AB17-1E3811DAF35D}" type="datetimeFigureOut">
              <a:rPr lang="fr-FR" smtClean="0"/>
              <a:t>10/04/2020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AC264-2E0D-8646-8F48-8AF7F135BB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178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82D00106-15B0-F341-9EB5-72872F09F5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9" y="0"/>
            <a:ext cx="7556392" cy="1068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59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051C215A-E498-114E-9A04-00A7B4930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29" y="0"/>
            <a:ext cx="7556392" cy="1068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2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EFB0611F-5989-9944-8088-8F175032A0C5}"/>
              </a:ext>
            </a:extLst>
          </p:cNvPr>
          <p:cNvSpPr txBox="1"/>
          <p:nvPr/>
        </p:nvSpPr>
        <p:spPr>
          <a:xfrm>
            <a:off x="166255" y="290945"/>
            <a:ext cx="3615170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 ici vos logos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1F1FDE3-4AAD-0741-89FB-1FFE4B61ED07}"/>
              </a:ext>
            </a:extLst>
          </p:cNvPr>
          <p:cNvSpPr txBox="1"/>
          <p:nvPr/>
        </p:nvSpPr>
        <p:spPr>
          <a:xfrm>
            <a:off x="471055" y="6068291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14DB55B-1FC2-8C44-A467-B57F912CFCBA}"/>
              </a:ext>
            </a:extLst>
          </p:cNvPr>
          <p:cNvSpPr txBox="1"/>
          <p:nvPr/>
        </p:nvSpPr>
        <p:spPr>
          <a:xfrm>
            <a:off x="2715491" y="6068291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2BEB885-7352-8D43-9E4C-AB86C4794F85}"/>
              </a:ext>
            </a:extLst>
          </p:cNvPr>
          <p:cNvSpPr txBox="1"/>
          <p:nvPr/>
        </p:nvSpPr>
        <p:spPr>
          <a:xfrm>
            <a:off x="4959928" y="6068291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7F4F935-7B95-F54A-8D0C-8FE95C2EA29D}"/>
              </a:ext>
            </a:extLst>
          </p:cNvPr>
          <p:cNvSpPr txBox="1"/>
          <p:nvPr/>
        </p:nvSpPr>
        <p:spPr>
          <a:xfrm>
            <a:off x="4959929" y="8843710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BE02D69-CDDA-2947-9E36-7BC0FA82A14F}"/>
              </a:ext>
            </a:extLst>
          </p:cNvPr>
          <p:cNvSpPr txBox="1"/>
          <p:nvPr/>
        </p:nvSpPr>
        <p:spPr>
          <a:xfrm>
            <a:off x="2715492" y="8839199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8038C18-318A-2043-A31F-E5144368E38C}"/>
              </a:ext>
            </a:extLst>
          </p:cNvPr>
          <p:cNvSpPr txBox="1"/>
          <p:nvPr/>
        </p:nvSpPr>
        <p:spPr>
          <a:xfrm>
            <a:off x="471055" y="8839200"/>
            <a:ext cx="2008909" cy="6463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ici traductions ou</a:t>
            </a:r>
          </a:p>
          <a:p>
            <a:pPr algn="ctr"/>
            <a:r>
              <a:rPr lang="fr-FR" sz="1200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mesures complémentaires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33C03C3-8FD9-664D-949A-D62B0A337A1E}"/>
              </a:ext>
            </a:extLst>
          </p:cNvPr>
          <p:cNvSpPr txBox="1"/>
          <p:nvPr/>
        </p:nvSpPr>
        <p:spPr>
          <a:xfrm>
            <a:off x="166254" y="9712036"/>
            <a:ext cx="6996545" cy="73866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pouvez insérer ici des coordonnées de renseignements :</a:t>
            </a:r>
          </a:p>
          <a:p>
            <a:pPr lvl="0" algn="ctr" defTabSz="914400"/>
            <a:r>
              <a:rPr lang="fr-FR" sz="1200" b="1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Vous avez des questions sur le Coronavirus ?</a:t>
            </a:r>
          </a:p>
          <a:p>
            <a:pPr lvl="0" algn="ctr" defTabSz="914400"/>
            <a:r>
              <a:rPr lang="fr-FR" sz="1200" b="1" dirty="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Contactez : adresse mail / numéro de téléphone</a:t>
            </a:r>
          </a:p>
        </p:txBody>
      </p:sp>
    </p:spTree>
    <p:extLst>
      <p:ext uri="{BB962C8B-B14F-4D97-AF65-F5344CB8AC3E}">
        <p14:creationId xmlns:p14="http://schemas.microsoft.com/office/powerpoint/2010/main" val="3774682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79</Words>
  <Application>Microsoft Macintosh PowerPoint</Application>
  <PresentationFormat>Personnalisé</PresentationFormat>
  <Paragraphs>22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Roboto</vt:lpstr>
      <vt:lpstr>Thème Office</vt:lpstr>
      <vt:lpstr>Présentation PowerPoint</vt:lpstr>
    </vt:vector>
  </TitlesOfParts>
  <Company>Phileas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BAYER-Herbicides Newsletter CPP</dc:title>
  <dc:creator>Jenny Verlingue-Plante</dc:creator>
  <cp:lastModifiedBy>Microsoft Office User</cp:lastModifiedBy>
  <cp:revision>64</cp:revision>
  <cp:lastPrinted>2018-02-20T09:15:12Z</cp:lastPrinted>
  <dcterms:created xsi:type="dcterms:W3CDTF">2018-02-20T08:23:27Z</dcterms:created>
  <dcterms:modified xsi:type="dcterms:W3CDTF">2020-04-10T15:34:03Z</dcterms:modified>
</cp:coreProperties>
</file>